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00"/>
  </p:normalViewPr>
  <p:slideViewPr>
    <p:cSldViewPr snapToGrid="0" snapToObjects="1">
      <p:cViewPr>
        <p:scale>
          <a:sx n="76" d="100"/>
          <a:sy n="76" d="100"/>
        </p:scale>
        <p:origin x="21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3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7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6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3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2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5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53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54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68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6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08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February 14,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28827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FD008339-2B0F-462E-B561-4A45B23B2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5DBAE-1FC8-C043-8C8E-E238AA023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438650"/>
            <a:ext cx="9448800" cy="1066799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GaME OF LIFE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975C1C-A103-4248-B8B7-69E7DFCD2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5638800"/>
            <a:ext cx="9448800" cy="533400"/>
          </a:xfrm>
        </p:spPr>
        <p:txBody>
          <a:bodyPr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000"/>
              <a:t>TEAM : SATHI</a:t>
            </a:r>
          </a:p>
          <a:p>
            <a:pPr algn="l">
              <a:lnSpc>
                <a:spcPct val="140000"/>
              </a:lnSpc>
            </a:pPr>
            <a:r>
              <a:rPr lang="en-US" sz="1000"/>
              <a:t>MEMBERS:BAO TRAN, BhagyashreeARAS, SUPRAJA AMRUTHA, MIA LEE</a:t>
            </a:r>
            <a:endParaRPr lang="en-US" sz="10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221F64C-F118-4805-A903-A93392334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006"/>
            <a:ext cx="12192002" cy="240036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>
                  <a:alpha val="80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2" descr="Image result for life board game">
            <a:extLst>
              <a:ext uri="{FF2B5EF4-FFF2-40B4-BE49-F238E27FC236}">
                <a16:creationId xmlns:a16="http://schemas.microsoft.com/office/drawing/2014/main" id="{F5012905-68FE-B040-B31C-9FD8DA4D9A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4"/>
          <a:stretch/>
        </p:blipFill>
        <p:spPr bwMode="auto">
          <a:xfrm>
            <a:off x="1371600" y="1316227"/>
            <a:ext cx="2831077" cy="2831077"/>
          </a:xfrm>
          <a:custGeom>
            <a:avLst/>
            <a:gdLst/>
            <a:ahLst/>
            <a:cxnLst/>
            <a:rect l="l" t="t" r="r" b="b"/>
            <a:pathLst>
              <a:path w="3124174" h="3124174">
                <a:moveTo>
                  <a:pt x="1562087" y="0"/>
                </a:moveTo>
                <a:cubicBezTo>
                  <a:pt x="2424804" y="0"/>
                  <a:pt x="3124174" y="699370"/>
                  <a:pt x="3124174" y="1562087"/>
                </a:cubicBezTo>
                <a:cubicBezTo>
                  <a:pt x="3124174" y="2424804"/>
                  <a:pt x="2424804" y="3124174"/>
                  <a:pt x="1562087" y="3124174"/>
                </a:cubicBezTo>
                <a:cubicBezTo>
                  <a:pt x="699370" y="3124174"/>
                  <a:pt x="0" y="2424804"/>
                  <a:pt x="0" y="1562087"/>
                </a:cubicBezTo>
                <a:cubicBezTo>
                  <a:pt x="0" y="699370"/>
                  <a:pt x="699370" y="0"/>
                  <a:pt x="15620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Image result for 21 game">
            <a:extLst>
              <a:ext uri="{FF2B5EF4-FFF2-40B4-BE49-F238E27FC236}">
                <a16:creationId xmlns:a16="http://schemas.microsoft.com/office/drawing/2014/main" id="{C3D2B46B-EA64-C943-8AB3-D9027C1FF5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2" r="-3" b="14667"/>
          <a:stretch/>
        </p:blipFill>
        <p:spPr bwMode="auto">
          <a:xfrm>
            <a:off x="8079171" y="1306078"/>
            <a:ext cx="2831077" cy="2831077"/>
          </a:xfrm>
          <a:custGeom>
            <a:avLst/>
            <a:gdLst/>
            <a:ahLst/>
            <a:cxnLst/>
            <a:rect l="l" t="t" r="r" b="b"/>
            <a:pathLst>
              <a:path w="3124174" h="3124174">
                <a:moveTo>
                  <a:pt x="1562087" y="0"/>
                </a:moveTo>
                <a:cubicBezTo>
                  <a:pt x="2424804" y="0"/>
                  <a:pt x="3124174" y="699370"/>
                  <a:pt x="3124174" y="1562087"/>
                </a:cubicBezTo>
                <a:cubicBezTo>
                  <a:pt x="3124174" y="2424804"/>
                  <a:pt x="2424804" y="3124174"/>
                  <a:pt x="1562087" y="3124174"/>
                </a:cubicBezTo>
                <a:cubicBezTo>
                  <a:pt x="699370" y="3124174"/>
                  <a:pt x="0" y="2424804"/>
                  <a:pt x="0" y="1562087"/>
                </a:cubicBezTo>
                <a:cubicBezTo>
                  <a:pt x="0" y="699370"/>
                  <a:pt x="699370" y="0"/>
                  <a:pt x="15620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5B6DADAD-ACA2-49B8-9C1D-909C99176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28496" y="18798"/>
            <a:ext cx="2563504" cy="2380565"/>
          </a:xfrm>
          <a:prstGeom prst="rect">
            <a:avLst/>
          </a:prstGeom>
          <a:gradFill>
            <a:gsLst>
              <a:gs pos="0">
                <a:schemeClr val="accent5">
                  <a:alpha val="54000"/>
                </a:schemeClr>
              </a:gs>
              <a:gs pos="69000">
                <a:schemeClr val="accent5">
                  <a:alpha val="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8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5">
                  <a:alpha val="35000"/>
                </a:schemeClr>
              </a:gs>
              <a:gs pos="100000">
                <a:schemeClr val="accent6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life board game">
            <a:extLst>
              <a:ext uri="{FF2B5EF4-FFF2-40B4-BE49-F238E27FC236}">
                <a16:creationId xmlns:a16="http://schemas.microsoft.com/office/drawing/2014/main" id="{F7480453-DA59-0845-8381-49070E07FD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6" b="3802"/>
          <a:stretch/>
        </p:blipFill>
        <p:spPr bwMode="auto">
          <a:xfrm>
            <a:off x="4038599" y="162545"/>
            <a:ext cx="7967134" cy="6713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83473E-8BC2-7C4F-8F96-BD1396339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2950387"/>
            <a:ext cx="3077044" cy="3531403"/>
          </a:xfrm>
        </p:spPr>
        <p:txBody>
          <a:bodyPr vert="horz" lIns="0" tIns="0" rIns="0" bIns="0" rtlCol="0" anchor="t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CLASSIC GAME</a:t>
            </a:r>
          </a:p>
        </p:txBody>
      </p:sp>
    </p:spTree>
    <p:extLst>
      <p:ext uri="{BB962C8B-B14F-4D97-AF65-F5344CB8AC3E}">
        <p14:creationId xmlns:p14="http://schemas.microsoft.com/office/powerpoint/2010/main" val="388983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315596D0-7A93-45AB-A289-2A2B141E0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90F64BE-B6DF-4D20-9A3E-DAD00389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890"/>
            <a:ext cx="4038601" cy="6866462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4">
                  <a:alpha val="5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3299ACA5-1949-4821-8FA4-95A78A209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5328" y="1633640"/>
            <a:ext cx="6866462" cy="35814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5">
                  <a:alpha val="13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85559C2F-075A-49B7-8935-459124513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32044"/>
            <a:ext cx="4038600" cy="4634418"/>
          </a:xfrm>
          <a:prstGeom prst="rect">
            <a:avLst/>
          </a:prstGeom>
          <a:gradFill>
            <a:gsLst>
              <a:gs pos="0">
                <a:schemeClr val="accent5">
                  <a:alpha val="36000"/>
                </a:schemeClr>
              </a:gs>
              <a:gs pos="67000">
                <a:schemeClr val="accent5">
                  <a:alpha val="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84A83-CC8E-6B47-9ABE-A03A7B35C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93" y="2463419"/>
            <a:ext cx="2929372" cy="314581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3200" spc="750">
                <a:solidFill>
                  <a:schemeClr val="bg1"/>
                </a:solidFill>
              </a:rPr>
              <a:t>Twist to game</a:t>
            </a:r>
          </a:p>
        </p:txBody>
      </p:sp>
      <p:pic>
        <p:nvPicPr>
          <p:cNvPr id="6" name="Picture 4" descr="Image result for 21 game">
            <a:extLst>
              <a:ext uri="{FF2B5EF4-FFF2-40B4-BE49-F238E27FC236}">
                <a16:creationId xmlns:a16="http://schemas.microsoft.com/office/drawing/2014/main" id="{AA5D0D40-A61E-504E-BFE3-01EA9DF9F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0891" y="1221154"/>
            <a:ext cx="3147409" cy="4406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Image result for life board game">
            <a:extLst>
              <a:ext uri="{FF2B5EF4-FFF2-40B4-BE49-F238E27FC236}">
                <a16:creationId xmlns:a16="http://schemas.microsoft.com/office/drawing/2014/main" id="{A417FF52-E3A3-0F49-991D-0BBC67970E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6" b="3802"/>
          <a:stretch/>
        </p:blipFill>
        <p:spPr bwMode="auto">
          <a:xfrm>
            <a:off x="7529347" y="1652540"/>
            <a:ext cx="4205451" cy="35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965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382045-28F6-2C42-A76C-DB0F6B39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Game Of Life.mov" descr="Game Of Life.mov">
            <a:hlinkClick r:id="" action="ppaction://media"/>
            <a:extLst>
              <a:ext uri="{FF2B5EF4-FFF2-40B4-BE49-F238E27FC236}">
                <a16:creationId xmlns:a16="http://schemas.microsoft.com/office/drawing/2014/main" id="{5A56A05E-0F45-4B4F-8EA9-509FE7934F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4049" y="1449386"/>
            <a:ext cx="7302500" cy="3959225"/>
          </a:xfrm>
        </p:spPr>
      </p:pic>
    </p:spTree>
    <p:extLst>
      <p:ext uri="{BB962C8B-B14F-4D97-AF65-F5344CB8AC3E}">
        <p14:creationId xmlns:p14="http://schemas.microsoft.com/office/powerpoint/2010/main" val="372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22363C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24</Words>
  <Application>Microsoft Macintosh PowerPoint</Application>
  <PresentationFormat>Widescreen</PresentationFormat>
  <Paragraphs>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Avenir Next LT Pro</vt:lpstr>
      <vt:lpstr>GradientRiseVTI</vt:lpstr>
      <vt:lpstr>GaME OF LIFE</vt:lpstr>
      <vt:lpstr>CLASSIC GAME</vt:lpstr>
      <vt:lpstr>Twist to game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OF LIFE</dc:title>
  <dc:creator>Aras, Bhagyashree</dc:creator>
  <cp:lastModifiedBy>Aras, Bhagyashree</cp:lastModifiedBy>
  <cp:revision>3</cp:revision>
  <dcterms:created xsi:type="dcterms:W3CDTF">2021-02-14T21:40:10Z</dcterms:created>
  <dcterms:modified xsi:type="dcterms:W3CDTF">2021-02-14T22:57:54Z</dcterms:modified>
</cp:coreProperties>
</file>

<file path=docProps/thumbnail.jpeg>
</file>